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459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68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645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46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81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441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280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034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476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662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306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84CBA4-1075-4130-9D62-264C25D7E061}" type="datetimeFigureOut">
              <a:rPr lang="en-GB" smtClean="0"/>
              <a:t>05/12/2016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8630D-F776-40F1-9847-FEB9FEE3D0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142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6632"/>
            <a:ext cx="5370749" cy="655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070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ctivInspire - Studi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544" y="-387424"/>
            <a:ext cx="9914638" cy="724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8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ctivInspire - Studi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-675456"/>
            <a:ext cx="9505056" cy="7290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85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ctivInspire - Studi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763" y="-459432"/>
            <a:ext cx="9677299" cy="731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76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ctivInspire - Studi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-459432"/>
            <a:ext cx="9577064" cy="731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01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Madley Primary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nfreeman</dc:creator>
  <cp:lastModifiedBy>Helen Morris</cp:lastModifiedBy>
  <cp:revision>4</cp:revision>
  <dcterms:created xsi:type="dcterms:W3CDTF">2016-12-02T15:20:17Z</dcterms:created>
  <dcterms:modified xsi:type="dcterms:W3CDTF">2016-12-05T07:20:33Z</dcterms:modified>
</cp:coreProperties>
</file>